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691813" cy="7559675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600" y="98640"/>
            <a:ext cx="9622440" cy="166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587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34600" y="1768680"/>
            <a:ext cx="962244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34600" y="4059000"/>
            <a:ext cx="962244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34600" y="98640"/>
            <a:ext cx="9622440" cy="166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587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34600" y="1768680"/>
            <a:ext cx="46954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465160" y="1768680"/>
            <a:ext cx="46954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34600" y="4059000"/>
            <a:ext cx="46954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465160" y="4059000"/>
            <a:ext cx="46954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34600" y="98640"/>
            <a:ext cx="9622440" cy="166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587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34600" y="1768680"/>
            <a:ext cx="309816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787920" y="1768680"/>
            <a:ext cx="309816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7041600" y="1768680"/>
            <a:ext cx="309816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34600" y="4059000"/>
            <a:ext cx="309816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787920" y="4059000"/>
            <a:ext cx="309816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7041600" y="4059000"/>
            <a:ext cx="309816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34600" y="98640"/>
            <a:ext cx="9622440" cy="166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587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34600" y="1768680"/>
            <a:ext cx="9622440" cy="438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34600" y="98640"/>
            <a:ext cx="9622440" cy="166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587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34600" y="1768680"/>
            <a:ext cx="9622440" cy="438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600" y="98640"/>
            <a:ext cx="9622440" cy="166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587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34600" y="1768680"/>
            <a:ext cx="4695480" cy="438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465160" y="1768680"/>
            <a:ext cx="4695480" cy="438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34600" y="98640"/>
            <a:ext cx="9622440" cy="166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587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34600" y="301320"/>
            <a:ext cx="9622440" cy="585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34600" y="98640"/>
            <a:ext cx="9622440" cy="166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587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34600" y="1768680"/>
            <a:ext cx="46954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465160" y="1768680"/>
            <a:ext cx="4695480" cy="438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34600" y="4059000"/>
            <a:ext cx="46954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34600" y="98640"/>
            <a:ext cx="9622440" cy="166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587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34600" y="1768680"/>
            <a:ext cx="4695480" cy="438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465160" y="1768680"/>
            <a:ext cx="46954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465160" y="4059000"/>
            <a:ext cx="46954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34600" y="98640"/>
            <a:ext cx="9622440" cy="1667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587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34600" y="1768680"/>
            <a:ext cx="46954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465160" y="1768680"/>
            <a:ext cx="469548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34600" y="4059000"/>
            <a:ext cx="9622440" cy="2091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427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34600" y="301320"/>
            <a:ext cx="9622440" cy="1262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r>
              <a:rPr b="0" lang="de-AT" sz="5870" spc="-1" strike="noStrike">
                <a:latin typeface="Arial"/>
              </a:rPr>
              <a:t>Format des Titeltextes durch Klicken bearbeiten</a:t>
            </a:r>
            <a:endParaRPr b="0" lang="de-AT" sz="587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34600" y="1768680"/>
            <a:ext cx="9622440" cy="438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888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AT" sz="4270" spc="-1" strike="noStrike">
                <a:latin typeface="Arial"/>
              </a:rPr>
              <a:t>Format des Gliederungstextes durch Klicken bearbeiten</a:t>
            </a:r>
            <a:endParaRPr b="0" lang="de-AT" sz="4270" spc="-1" strike="noStrike">
              <a:latin typeface="Arial"/>
            </a:endParaRPr>
          </a:p>
          <a:p>
            <a:pPr lvl="1" marL="864000" indent="-324000">
              <a:spcBef>
                <a:spcPts val="1511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AT" sz="3740" spc="-1" strike="noStrike">
                <a:latin typeface="Arial"/>
              </a:rPr>
              <a:t>Zweite Gliederungsebene</a:t>
            </a:r>
            <a:endParaRPr b="0" lang="de-AT" sz="3740" spc="-1" strike="noStrike">
              <a:latin typeface="Arial"/>
            </a:endParaRPr>
          </a:p>
          <a:p>
            <a:pPr lvl="2" marL="1296000" indent="-288000">
              <a:spcBef>
                <a:spcPts val="1131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AT" sz="3200" spc="-1" strike="noStrike">
                <a:latin typeface="Arial"/>
              </a:rPr>
              <a:t>Dritte Gliederungsebene</a:t>
            </a:r>
            <a:endParaRPr b="0" lang="de-AT" sz="3200" spc="-1" strike="noStrike">
              <a:latin typeface="Arial"/>
            </a:endParaRPr>
          </a:p>
          <a:p>
            <a:pPr lvl="3" marL="1728000" indent="-216000">
              <a:spcBef>
                <a:spcPts val="75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AT" sz="2670" spc="-1" strike="noStrike">
                <a:latin typeface="Arial"/>
              </a:rPr>
              <a:t>Vierte Gliederungsebene</a:t>
            </a:r>
            <a:endParaRPr b="0" lang="de-AT" sz="2670" spc="-1" strike="noStrike">
              <a:latin typeface="Arial"/>
            </a:endParaRPr>
          </a:p>
          <a:p>
            <a:pPr lvl="4" marL="2160000" indent="-216000">
              <a:spcBef>
                <a:spcPts val="37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AT" sz="2670" spc="-1" strike="noStrike">
                <a:latin typeface="Arial"/>
              </a:rPr>
              <a:t>Fünfte Gliederungsebene</a:t>
            </a:r>
            <a:endParaRPr b="0" lang="de-AT" sz="2670" spc="-1" strike="noStrike">
              <a:latin typeface="Arial"/>
            </a:endParaRPr>
          </a:p>
          <a:p>
            <a:pPr lvl="5" marL="2592000" indent="-216000">
              <a:spcBef>
                <a:spcPts val="37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AT" sz="2670" spc="-1" strike="noStrike">
                <a:latin typeface="Arial"/>
              </a:rPr>
              <a:t>Sechste Gliederungsebene</a:t>
            </a:r>
            <a:endParaRPr b="0" lang="de-AT" sz="2670" spc="-1" strike="noStrike">
              <a:latin typeface="Arial"/>
            </a:endParaRPr>
          </a:p>
          <a:p>
            <a:pPr lvl="6" marL="3024000" indent="-216000">
              <a:spcBef>
                <a:spcPts val="37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AT" sz="2670" spc="-1" strike="noStrike">
                <a:latin typeface="Arial"/>
              </a:rPr>
              <a:t>Siebte Gliederungsebene</a:t>
            </a:r>
            <a:endParaRPr b="0" lang="de-AT" sz="267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34600" y="6886800"/>
            <a:ext cx="2490840" cy="520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r>
              <a:rPr b="0" lang="de-AT" sz="1400" spc="-1" strike="noStrike">
                <a:latin typeface="Times New Roman"/>
              </a:rPr>
              <a:t>&lt;Datum/Uhrzeit&gt;</a:t>
            </a:r>
            <a:endParaRPr b="0" lang="de-AT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656520" y="6886800"/>
            <a:ext cx="3389040" cy="520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algn="ctr"/>
            <a:r>
              <a:rPr b="0" lang="de-AT" sz="1400" spc="-1" strike="noStrike">
                <a:latin typeface="Times New Roman"/>
              </a:rPr>
              <a:t>&lt;Fußzeile&gt;</a:t>
            </a:r>
            <a:endParaRPr b="0" lang="de-AT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665840" y="6886800"/>
            <a:ext cx="2490840" cy="520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algn="r"/>
            <a:fld id="{B6575D94-8746-407A-9E58-BF33D665B26A}" type="slidenum">
              <a:rPr b="0" lang="de-AT" sz="1400" spc="-1" strike="noStrike">
                <a:latin typeface="Times New Roman"/>
              </a:rPr>
              <a:t>&lt;Foliennummer&gt;</a:t>
            </a:fld>
            <a:endParaRPr b="0" lang="de-AT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subTitle"/>
          </p:nvPr>
        </p:nvSpPr>
        <p:spPr>
          <a:xfrm>
            <a:off x="406800" y="2891160"/>
            <a:ext cx="3245400" cy="27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r>
              <a:rPr b="1" i="1" lang="de-AT" sz="1600" spc="-1" strike="noStrike">
                <a:latin typeface="Arial"/>
              </a:rPr>
              <a:t>Ihre Pfarre – Adresse, Infos</a:t>
            </a:r>
            <a:endParaRPr b="1" i="1" lang="de-AT" sz="1600" spc="-1" strike="noStrike">
              <a:latin typeface="Arial"/>
            </a:endParaRPr>
          </a:p>
          <a:p>
            <a:endParaRPr b="1" i="1" lang="de-AT" sz="1600" spc="-1" strike="noStrike">
              <a:latin typeface="Arial"/>
            </a:endParaRPr>
          </a:p>
          <a:p>
            <a:endParaRPr b="1" i="1" lang="de-AT" sz="1600" spc="-1" strike="noStrike">
              <a:latin typeface="Arial"/>
            </a:endParaRPr>
          </a:p>
          <a:p>
            <a:r>
              <a:rPr b="0" lang="de-AT" sz="1600" spc="-1" strike="noStrike">
                <a:latin typeface="Arial"/>
              </a:rPr>
              <a:t>xx:00 h</a:t>
            </a:r>
            <a:r>
              <a:rPr b="0" lang="de-AT" sz="1600" spc="-1" strike="noStrike">
                <a:latin typeface="Arial"/>
              </a:rPr>
              <a:t>	</a:t>
            </a:r>
            <a:r>
              <a:rPr b="0" lang="de-AT" sz="1600" spc="-1" strike="noStrike">
                <a:latin typeface="Arial"/>
              </a:rPr>
              <a:t>Titel Programmpunkt</a:t>
            </a:r>
            <a:endParaRPr b="0" lang="de-AT" sz="1600" spc="-1" strike="noStrike">
              <a:latin typeface="Arial"/>
            </a:endParaRPr>
          </a:p>
          <a:p>
            <a:r>
              <a:rPr b="0" lang="de-AT" sz="1600" spc="-1" strike="noStrike">
                <a:latin typeface="Arial"/>
              </a:rPr>
              <a:t>	</a:t>
            </a:r>
            <a:r>
              <a:rPr b="0" lang="de-AT" sz="1600" spc="-1" strike="noStrike">
                <a:latin typeface="Arial"/>
              </a:rPr>
              <a:t>	</a:t>
            </a:r>
            <a:r>
              <a:rPr b="0" lang="de-AT" sz="1600" spc="-1" strike="noStrike">
                <a:latin typeface="Arial"/>
              </a:rPr>
              <a:t>Detailinfos</a:t>
            </a:r>
            <a:endParaRPr b="0" lang="de-AT" sz="1600" spc="-1" strike="noStrike">
              <a:latin typeface="Arial"/>
            </a:endParaRPr>
          </a:p>
          <a:p>
            <a:endParaRPr b="0" lang="de-AT" sz="1600" spc="-1" strike="noStrike">
              <a:latin typeface="Arial"/>
            </a:endParaRPr>
          </a:p>
          <a:p>
            <a:r>
              <a:rPr b="0" lang="de-AT" sz="1600" spc="-1" strike="noStrike">
                <a:latin typeface="Arial"/>
              </a:rPr>
              <a:t>xx:00 h</a:t>
            </a:r>
            <a:r>
              <a:rPr b="0" lang="de-AT" sz="1600" spc="-1" strike="noStrike">
                <a:latin typeface="Arial"/>
              </a:rPr>
              <a:t>	</a:t>
            </a:r>
            <a:r>
              <a:rPr b="0" lang="de-AT" sz="1600" spc="-1" strike="noStrike">
                <a:latin typeface="Arial"/>
              </a:rPr>
              <a:t>Titel Programmpunkt</a:t>
            </a:r>
            <a:endParaRPr b="0" lang="de-AT" sz="1600" spc="-1" strike="noStrike">
              <a:latin typeface="Arial"/>
            </a:endParaRPr>
          </a:p>
          <a:p>
            <a:r>
              <a:rPr b="0" i="1" lang="de-AT" sz="1600" spc="-1" strike="noStrike">
                <a:latin typeface="Arial"/>
              </a:rPr>
              <a:t>	</a:t>
            </a:r>
            <a:r>
              <a:rPr b="0" i="1" lang="de-AT" sz="1600" spc="-1" strike="noStrike">
                <a:latin typeface="Arial"/>
              </a:rPr>
              <a:t>	</a:t>
            </a:r>
            <a:r>
              <a:rPr b="0" i="1" lang="de-AT" sz="1600" spc="-1" strike="noStrike">
                <a:latin typeface="Arial"/>
              </a:rPr>
              <a:t>Detailinfos</a:t>
            </a:r>
            <a:endParaRPr b="0" i="1" lang="de-AT" sz="1600" spc="-1" strike="noStrike">
              <a:latin typeface="Arial"/>
            </a:endParaRPr>
          </a:p>
          <a:p>
            <a:endParaRPr b="0" i="1" lang="de-AT" sz="1600" spc="-1" strike="noStrike">
              <a:latin typeface="Arial"/>
            </a:endParaRPr>
          </a:p>
          <a:p>
            <a:r>
              <a:rPr b="0" lang="de-AT" sz="1600" spc="-1" strike="noStrike">
                <a:latin typeface="Arial"/>
              </a:rPr>
              <a:t>xx:00 h</a:t>
            </a:r>
            <a:r>
              <a:rPr b="0" lang="de-AT" sz="1600" spc="-1" strike="noStrike">
                <a:latin typeface="Arial"/>
              </a:rPr>
              <a:t>	</a:t>
            </a:r>
            <a:r>
              <a:rPr b="0" lang="de-AT" sz="1600" spc="-1" strike="noStrike">
                <a:latin typeface="Arial"/>
              </a:rPr>
              <a:t>Titel Programmpunkt</a:t>
            </a:r>
            <a:endParaRPr b="0" lang="de-AT" sz="1600" spc="-1" strike="noStrike">
              <a:latin typeface="Arial"/>
            </a:endParaRPr>
          </a:p>
          <a:p>
            <a:r>
              <a:rPr b="0" i="1" lang="de-AT" sz="1600" spc="-1" strike="noStrike">
                <a:latin typeface="Arial"/>
              </a:rPr>
              <a:t>	</a:t>
            </a:r>
            <a:r>
              <a:rPr b="0" i="1" lang="de-AT" sz="1600" spc="-1" strike="noStrike">
                <a:latin typeface="Arial"/>
              </a:rPr>
              <a:t>	</a:t>
            </a:r>
            <a:r>
              <a:rPr b="0" i="1" lang="de-AT" sz="1600" spc="-1" strike="noStrike">
                <a:latin typeface="Arial"/>
              </a:rPr>
              <a:t>Detailinfos</a:t>
            </a:r>
            <a:endParaRPr b="0" i="1" lang="de-AT" sz="1600" spc="-1" strike="noStrike">
              <a:latin typeface="Arial"/>
            </a:endParaRPr>
          </a:p>
        </p:txBody>
      </p:sp>
      <p:sp>
        <p:nvSpPr>
          <p:cNvPr id="42" name=""/>
          <p:cNvSpPr txBox="1"/>
          <p:nvPr/>
        </p:nvSpPr>
        <p:spPr>
          <a:xfrm>
            <a:off x="5754600" y="2891520"/>
            <a:ext cx="3245400" cy="27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r>
              <a:rPr b="0" i="1" lang="de-AT" sz="1400" spc="-1" strike="noStrike">
                <a:latin typeface="Arial"/>
              </a:rPr>
              <a:t>Ihre Pfarre oder sonstige Info </a:t>
            </a:r>
            <a:endParaRPr b="0" i="1" lang="de-AT" sz="1400" spc="-1" strike="noStrike">
              <a:latin typeface="Arial"/>
            </a:endParaRPr>
          </a:p>
          <a:p>
            <a:endParaRPr b="0" i="1" lang="de-AT" sz="1400" spc="-1" strike="noStrike">
              <a:latin typeface="Arial"/>
            </a:endParaRPr>
          </a:p>
          <a:p>
            <a:r>
              <a:rPr b="1" lang="de-AT" sz="3600" spc="-1" strike="noStrike">
                <a:latin typeface="Arial"/>
              </a:rPr>
              <a:t>Titel des Programms</a:t>
            </a:r>
            <a:endParaRPr b="1" lang="de-AT" sz="3600" spc="-1" strike="noStrike">
              <a:latin typeface="Arial"/>
            </a:endParaRPr>
          </a:p>
          <a:p>
            <a:r>
              <a:rPr b="0" lang="de-AT" sz="1600" spc="-1" strike="noStrike">
                <a:latin typeface="Arial"/>
              </a:rPr>
              <a:t>Untertitel und nähere Infos</a:t>
            </a:r>
            <a:endParaRPr b="0" lang="de-AT" sz="1600" spc="-1" strike="noStrike">
              <a:latin typeface="Arial"/>
            </a:endParaRPr>
          </a:p>
          <a:p>
            <a:endParaRPr b="1" lang="de-AT" sz="1600" spc="-1" strike="noStrike">
              <a:latin typeface="Arial"/>
            </a:endParaRPr>
          </a:p>
          <a:p>
            <a:r>
              <a:rPr b="1" lang="de-AT" sz="1600" spc="-1" strike="noStrike">
                <a:latin typeface="Arial"/>
              </a:rPr>
              <a:t>Nähere Infos, Zeitraum, Vortragende etc.</a:t>
            </a:r>
            <a:endParaRPr b="1" lang="de-AT" sz="1600" spc="-1" strike="noStrike">
              <a:latin typeface="Arial"/>
            </a:endParaRPr>
          </a:p>
          <a:p>
            <a:endParaRPr b="0" lang="de-AT" sz="1600" spc="-1" strike="noStrike">
              <a:latin typeface="Arial"/>
            </a:endParaRPr>
          </a:p>
          <a:p>
            <a:r>
              <a:rPr b="0" lang="de-AT" sz="1400" spc="-1" strike="noStrike">
                <a:latin typeface="Arial"/>
              </a:rPr>
              <a:t>Weitere Informationen nach Bedarf</a:t>
            </a:r>
            <a:endParaRPr b="0" lang="de-AT" sz="14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</TotalTime>
  <Application>LibreOffice/7.2.1.2$Windows_X86_64 LibreOffice_project/87b77fad49947c1441b67c559c339af8f3517e22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2022-05-14T07:44:08Z</dcterms:created>
  <dc:creator/>
  <dc:description/>
  <dc:language>de-AT</dc:language>
  <cp:lastModifiedBy/>
  <dcterms:modified xsi:type="dcterms:W3CDTF">2022-05-14T07:50:20Z</dcterms:modified>
  <cp:revision>2</cp:revision>
  <dc:subject/>
  <dc:title/>
</cp:coreProperties>
</file>