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691813" cy="1511935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34600" y="3537000"/>
            <a:ext cx="962244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34600" y="8117280"/>
            <a:ext cx="962244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853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34600" y="353700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465160" y="353700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34600" y="811728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465160" y="811728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34600" y="3537000"/>
            <a:ext cx="309816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68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787920" y="3537000"/>
            <a:ext cx="309816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68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7041600" y="3537000"/>
            <a:ext cx="309816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68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34600" y="8117280"/>
            <a:ext cx="309816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68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787920" y="8117280"/>
            <a:ext cx="309816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68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7041600" y="8117280"/>
            <a:ext cx="309816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68000"/>
          </a:bodyPr>
          <a:p>
            <a:endParaRPr b="0" lang="de-AT" sz="853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34600" y="3537000"/>
            <a:ext cx="9622440" cy="87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34600" y="3537000"/>
            <a:ext cx="9622440" cy="87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853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34600" y="3537000"/>
            <a:ext cx="4695480" cy="87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465160" y="3537000"/>
            <a:ext cx="4695480" cy="87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853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34600" y="602640"/>
            <a:ext cx="9622440" cy="11699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34600" y="353700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465160" y="3537000"/>
            <a:ext cx="4695480" cy="87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34600" y="811728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34600" y="3537000"/>
            <a:ext cx="4695480" cy="87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465160" y="353700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465160" y="811728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34600" y="-630000"/>
            <a:ext cx="9622440" cy="4988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de-AT" sz="1173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34600" y="353700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465160" y="3537000"/>
            <a:ext cx="469548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5000"/>
          </a:bodyPr>
          <a:p>
            <a:endParaRPr b="0" lang="de-AT" sz="853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34600" y="8117280"/>
            <a:ext cx="9622440" cy="418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de-AT" sz="853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600" y="602640"/>
            <a:ext cx="9622440" cy="2523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de-AT" sz="11730" spc="-1" strike="noStrike">
                <a:latin typeface="Arial"/>
              </a:rPr>
              <a:t>Format des Titeltextes durch Klicken bearbeiten</a:t>
            </a:r>
            <a:endParaRPr b="0" lang="de-AT" sz="1173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600" y="3537000"/>
            <a:ext cx="9622440" cy="876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79000"/>
          </a:bodyPr>
          <a:p>
            <a:pPr marL="432000" indent="-324000">
              <a:spcBef>
                <a:spcPts val="377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8530" spc="-1" strike="noStrike">
                <a:latin typeface="Arial"/>
              </a:rPr>
              <a:t>Format des Gliederungstextes durch Klicken bearbeiten</a:t>
            </a:r>
            <a:endParaRPr b="0" lang="de-AT" sz="8530" spc="-1" strike="noStrike">
              <a:latin typeface="Arial"/>
            </a:endParaRPr>
          </a:p>
          <a:p>
            <a:pPr lvl="1" marL="864000" indent="-324000">
              <a:spcBef>
                <a:spcPts val="3022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AT" sz="7469" spc="-1" strike="noStrike">
                <a:latin typeface="Arial"/>
              </a:rPr>
              <a:t>Zweite Gliederungsebene</a:t>
            </a:r>
            <a:endParaRPr b="0" lang="de-AT" sz="7469" spc="-1" strike="noStrike">
              <a:latin typeface="Arial"/>
            </a:endParaRPr>
          </a:p>
          <a:p>
            <a:pPr lvl="2" marL="1296000" indent="-288000">
              <a:spcBef>
                <a:spcPts val="226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6400" spc="-1" strike="noStrike">
                <a:latin typeface="Arial"/>
              </a:rPr>
              <a:t>Dritte Gliederungsebene</a:t>
            </a:r>
            <a:endParaRPr b="0" lang="de-AT" sz="6400" spc="-1" strike="noStrike">
              <a:latin typeface="Arial"/>
            </a:endParaRPr>
          </a:p>
          <a:p>
            <a:pPr lvl="3" marL="1728000" indent="-216000">
              <a:spcBef>
                <a:spcPts val="1511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AT" sz="5340" spc="-1" strike="noStrike">
                <a:latin typeface="Arial"/>
              </a:rPr>
              <a:t>Vierte Gliederungsebene</a:t>
            </a:r>
            <a:endParaRPr b="0" lang="de-AT" sz="5340" spc="-1" strike="noStrike">
              <a:latin typeface="Arial"/>
            </a:endParaRPr>
          </a:p>
          <a:p>
            <a:pPr lvl="4" marL="2160000" indent="-216000">
              <a:spcBef>
                <a:spcPts val="75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5340" spc="-1" strike="noStrike">
                <a:latin typeface="Arial"/>
              </a:rPr>
              <a:t>Fünfte Gliederungsebene</a:t>
            </a:r>
            <a:endParaRPr b="0" lang="de-AT" sz="5340" spc="-1" strike="noStrike">
              <a:latin typeface="Arial"/>
            </a:endParaRPr>
          </a:p>
          <a:p>
            <a:pPr lvl="5" marL="2592000" indent="-216000">
              <a:spcBef>
                <a:spcPts val="75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5340" spc="-1" strike="noStrike">
                <a:latin typeface="Arial"/>
              </a:rPr>
              <a:t>Sechste Gliederungsebene</a:t>
            </a:r>
            <a:endParaRPr b="0" lang="de-AT" sz="5340" spc="-1" strike="noStrike">
              <a:latin typeface="Arial"/>
            </a:endParaRPr>
          </a:p>
          <a:p>
            <a:pPr lvl="6" marL="3024000" indent="-216000">
              <a:spcBef>
                <a:spcPts val="75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AT" sz="5340" spc="-1" strike="noStrike">
                <a:latin typeface="Arial"/>
              </a:rPr>
              <a:t>Siebte Gliederungsebene</a:t>
            </a:r>
            <a:endParaRPr b="0" lang="de-AT" sz="534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34600" y="13773960"/>
            <a:ext cx="2490840" cy="1041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r>
              <a:rPr b="0" lang="de-AT" sz="1400" spc="-1" strike="noStrike">
                <a:latin typeface="Times New Roman"/>
              </a:rPr>
              <a:t>&lt;Datum/Uhrzeit&gt;</a:t>
            </a:r>
            <a:endParaRPr b="0" lang="de-AT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656520" y="13773960"/>
            <a:ext cx="3389040" cy="1041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algn="ctr"/>
            <a:r>
              <a:rPr b="0" lang="de-AT" sz="1400" spc="-1" strike="noStrike">
                <a:latin typeface="Times New Roman"/>
              </a:rPr>
              <a:t>&lt;Fußzeile&gt;</a:t>
            </a:r>
            <a:endParaRPr b="0" lang="de-AT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665840" y="13773960"/>
            <a:ext cx="2490840" cy="1041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algn="r"/>
            <a:fld id="{93AB7068-75E3-4112-84EB-BC8C10ED4346}" type="slidenum">
              <a:rPr b="0" lang="de-AT" sz="1400" spc="-1" strike="noStrike">
                <a:latin typeface="Times New Roman"/>
              </a:rPr>
              <a:t>&lt;Foliennummer&gt;</a:t>
            </a:fld>
            <a:endParaRPr b="0" lang="de-AT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subTitle"/>
          </p:nvPr>
        </p:nvSpPr>
        <p:spPr>
          <a:xfrm>
            <a:off x="756000" y="5832000"/>
            <a:ext cx="6660000" cy="60480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r>
              <a:rPr b="0" i="1" lang="de-AT" sz="2600" spc="-1" strike="noStrike">
                <a:latin typeface="Arial"/>
              </a:rPr>
              <a:t>Ihre Kirche – evt Adresse oder sonstige Infos</a:t>
            </a:r>
            <a:endParaRPr b="0" i="1" lang="de-AT" sz="2600" spc="-1" strike="noStrike">
              <a:latin typeface="Arial"/>
            </a:endParaRPr>
          </a:p>
          <a:p>
            <a:endParaRPr b="0" i="1" lang="de-AT" sz="2600" spc="-1" strike="noStrike">
              <a:latin typeface="Arial"/>
            </a:endParaRPr>
          </a:p>
          <a:p>
            <a:r>
              <a:rPr b="1" lang="de-AT" sz="7200" spc="-1" strike="noStrike">
                <a:latin typeface="Arial"/>
              </a:rPr>
              <a:t>Titel Ihres Programms</a:t>
            </a:r>
            <a:endParaRPr b="1" lang="de-AT" sz="7200" spc="-1" strike="noStrike">
              <a:latin typeface="Arial"/>
            </a:endParaRPr>
          </a:p>
          <a:p>
            <a:r>
              <a:rPr b="0" lang="de-AT" sz="2800" spc="-1" strike="noStrike">
                <a:latin typeface="Arial"/>
              </a:rPr>
              <a:t>Untertitel und nähere Informationen</a:t>
            </a:r>
            <a:endParaRPr b="0" lang="de-AT" sz="2800" spc="-1" strike="noStrike">
              <a:latin typeface="Arial"/>
            </a:endParaRPr>
          </a:p>
          <a:p>
            <a:endParaRPr b="0" lang="de-AT" sz="2800" spc="-1" strike="noStrike">
              <a:latin typeface="Arial"/>
            </a:endParaRPr>
          </a:p>
          <a:p>
            <a:r>
              <a:rPr b="1" lang="de-AT" sz="3600" spc="-1" strike="noStrike">
                <a:latin typeface="Arial"/>
              </a:rPr>
              <a:t>xx:xx-xx:xx Uhr</a:t>
            </a:r>
            <a:endParaRPr b="1" lang="de-AT" sz="3600" spc="-1" strike="noStrike">
              <a:latin typeface="Arial"/>
            </a:endParaRPr>
          </a:p>
          <a:p>
            <a:r>
              <a:rPr b="0" lang="de-AT" sz="3600" spc="-1" strike="noStrike">
                <a:latin typeface="Arial"/>
              </a:rPr>
              <a:t>Klassik – Gospels – Spirituals</a:t>
            </a:r>
            <a:endParaRPr b="0" lang="de-AT" sz="3600" spc="-1" strike="noStrike">
              <a:latin typeface="Arial"/>
            </a:endParaRPr>
          </a:p>
          <a:p>
            <a:r>
              <a:rPr b="0" lang="de-AT" sz="1800" spc="-1" strike="noStrike">
                <a:latin typeface="Arial"/>
              </a:rPr>
              <a:t>Weitere Infos je nach Bedarf evt. auch Platzierung von Logos o.ä.</a:t>
            </a:r>
            <a:endParaRPr b="0" lang="de-AT" sz="1800" spc="-1" strike="noStrike">
              <a:latin typeface="Arial"/>
            </a:endParaRPr>
          </a:p>
          <a:p>
            <a:endParaRPr b="0" lang="de-AT" sz="1800" spc="-1" strike="noStrike">
              <a:latin typeface="Arial"/>
            </a:endParaRPr>
          </a:p>
          <a:p>
            <a:r>
              <a:rPr b="0" i="1" lang="de-AT" sz="2200" spc="-1" strike="noStrike">
                <a:latin typeface="Arial"/>
                <a:ea typeface="Arial"/>
              </a:rPr>
              <a:t>          </a:t>
            </a:r>
            <a:r>
              <a:rPr b="0" i="1" lang="de-AT" sz="2200" spc="-1" strike="noStrike">
                <a:latin typeface="Arial"/>
              </a:rPr>
              <a:t>hier unten bitte Ränder beachten!</a:t>
            </a:r>
            <a:endParaRPr b="0" i="1" lang="de-AT" sz="2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</TotalTime>
  <Application>LibreOffice/7.2.1.2$Windows_X86_64 LibreOffice_project/87b77fad49947c1441b67c559c339af8f3517e22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2022-05-14T07:37:25Z</dcterms:created>
  <dc:creator/>
  <dc:description/>
  <dc:language>de-AT</dc:language>
  <cp:lastModifiedBy/>
  <dcterms:modified xsi:type="dcterms:W3CDTF">2022-05-14T07:50:55Z</dcterms:modified>
  <cp:revision>2</cp:revision>
  <dc:subject/>
  <dc:title/>
</cp:coreProperties>
</file>