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9675" cy="10691813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29"/>
    <p:restoredTop sz="94709"/>
  </p:normalViewPr>
  <p:slideViewPr>
    <p:cSldViewPr snapToGrid="0">
      <p:cViewPr varScale="1">
        <p:scale>
          <a:sx n="104" d="100"/>
          <a:sy n="104" d="100"/>
        </p:scale>
        <p:origin x="4608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35" name="PlaceHolder 6"/>
          <p:cNvSpPr>
            <a:spLocks noGrp="1"/>
          </p:cNvSpPr>
          <p:nvPr>
            <p:ph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36" name="PlaceHolder 7"/>
          <p:cNvSpPr>
            <a:spLocks noGrp="1"/>
          </p:cNvSpPr>
          <p:nvPr>
            <p:ph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0" t="2355" r="2286" b="2507"/>
          <a:stretch/>
        </p:blipFill>
        <p:spPr>
          <a:xfrm>
            <a:off x="-1" y="-1"/>
            <a:ext cx="7559675" cy="10691813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504000" y="3236040"/>
            <a:ext cx="5111280" cy="7419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AT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Dies ist ein Mustertext zum Kirchenprogramm</a:t>
            </a:r>
            <a:endParaRPr lang="de-AT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48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Überschrift des </a:t>
            </a:r>
            <a:endParaRPr lang="de-AT" sz="4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48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Programms</a:t>
            </a:r>
            <a:endParaRPr lang="de-AT" sz="4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4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Detailinformationen zum Programm </a:t>
            </a:r>
            <a:r>
              <a:rPr lang="de-AT" sz="1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Detailinforma-tionen</a:t>
            </a:r>
            <a:r>
              <a:rPr lang="de-AT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zum Programm Detailinformationen zum Programm Detailinformationen zum Programm Detailinformationen zum Programm</a:t>
            </a:r>
            <a:endParaRPr lang="de-AT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Detailinformationen zum Programm  </a:t>
            </a:r>
            <a:r>
              <a:rPr lang="de-AT" sz="1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Detailinforma-tionen</a:t>
            </a:r>
            <a:r>
              <a:rPr lang="de-AT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zum Programm Detailinformationen zum Programm Detailinformationen zum Programm Detailinformationen zum Programm</a:t>
            </a:r>
            <a:endParaRPr lang="de-AT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18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</Words>
  <Application>Microsoft Macintosh PowerPoint</Application>
  <PresentationFormat>Benutzerdefiniert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>Damaris Stoltz</cp:lastModifiedBy>
  <cp:revision>7</cp:revision>
  <dcterms:created xsi:type="dcterms:W3CDTF">2020-03-11T18:11:21Z</dcterms:created>
  <dcterms:modified xsi:type="dcterms:W3CDTF">2025-04-18T11:32:41Z</dcterms:modified>
  <dc:language>de-AT</dc:language>
</cp:coreProperties>
</file>