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7559675" cy="10691813"/>
  <p:notesSz cx="7559675" cy="106918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929"/>
    <p:restoredTop sz="94709"/>
  </p:normalViewPr>
  <p:slideViewPr>
    <p:cSldViewPr snapToGrid="0">
      <p:cViewPr varScale="1">
        <p:scale>
          <a:sx n="104" d="100"/>
          <a:sy n="104" d="100"/>
        </p:scale>
        <p:origin x="4608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680328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2677680" y="250164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4978080" y="250164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377640" y="574056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/>
          </p:nvPr>
        </p:nvSpPr>
        <p:spPr>
          <a:xfrm>
            <a:off x="2677680" y="574056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/>
          </p:nvPr>
        </p:nvSpPr>
        <p:spPr>
          <a:xfrm>
            <a:off x="4978080" y="5740560"/>
            <a:ext cx="219024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680328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377640" y="426240"/>
            <a:ext cx="6803280" cy="8274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3863880" y="2501640"/>
            <a:ext cx="331992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/>
          </p:nvPr>
        </p:nvSpPr>
        <p:spPr>
          <a:xfrm>
            <a:off x="377640" y="574056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3319920" cy="6200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3863880" y="574056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377640" y="426240"/>
            <a:ext cx="6803280" cy="1784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37764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3863880" y="2501640"/>
            <a:ext cx="331992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377640" y="5740560"/>
            <a:ext cx="6803280" cy="2957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/>
          <p:cNvPicPr/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30" t="2355" r="2286" b="2507"/>
          <a:stretch/>
        </p:blipFill>
        <p:spPr>
          <a:xfrm>
            <a:off x="-1" y="-1"/>
            <a:ext cx="7559675" cy="10691813"/>
          </a:xfrm>
          <a:prstGeom prst="rect">
            <a:avLst/>
          </a:prstGeom>
          <a:ln w="0">
            <a:noFill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504000" y="3236040"/>
            <a:ext cx="5111280" cy="74192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AT" sz="18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Dies ist ein Mustertext zum Kirchenprogramm</a:t>
            </a:r>
            <a:endParaRPr lang="de-AT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48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Überschrift des </a:t>
            </a:r>
            <a:endParaRPr lang="de-AT" sz="4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48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Programms</a:t>
            </a:r>
            <a:endParaRPr lang="de-AT" sz="4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4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18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Detailinformationen zum Programm </a:t>
            </a:r>
            <a:r>
              <a:rPr lang="de-AT" sz="1800" b="0" strike="noStrike" spc="-1" dirty="0" err="1">
                <a:solidFill>
                  <a:srgbClr val="000000"/>
                </a:solidFill>
                <a:latin typeface="Calibri"/>
                <a:ea typeface="DejaVu Sans"/>
              </a:rPr>
              <a:t>Detailinforma-tionen</a:t>
            </a:r>
            <a:r>
              <a:rPr lang="de-AT" sz="18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 zum Programm Detailinformationen zum Programm Detailinformationen zum Programm Detailinformationen zum Programm</a:t>
            </a:r>
            <a:endParaRPr lang="de-AT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18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Detailinformationen zum Programm  </a:t>
            </a:r>
            <a:r>
              <a:rPr lang="de-AT" sz="1800" b="0" strike="noStrike" spc="-1" dirty="0" err="1">
                <a:solidFill>
                  <a:srgbClr val="000000"/>
                </a:solidFill>
                <a:latin typeface="Calibri"/>
                <a:ea typeface="DejaVu Sans"/>
              </a:rPr>
              <a:t>Detailinforma-tionen</a:t>
            </a:r>
            <a:r>
              <a:rPr lang="de-AT" sz="18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 zum Programm Detailinformationen zum Programm Detailinformationen zum Programm Detailinformationen zum Programm</a:t>
            </a:r>
            <a:endParaRPr lang="de-AT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8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39</Words>
  <Application>Microsoft Macintosh PowerPoint</Application>
  <PresentationFormat>Benutzerdefiniert</PresentationFormat>
  <Paragraphs>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dc:description/>
  <cp:lastModifiedBy>Damaris Stoltz</cp:lastModifiedBy>
  <cp:revision>7</cp:revision>
  <dcterms:created xsi:type="dcterms:W3CDTF">2020-03-11T18:11:21Z</dcterms:created>
  <dcterms:modified xsi:type="dcterms:W3CDTF">2025-04-18T11:32:41Z</dcterms:modified>
  <dc:language>de-AT</dc:language>
</cp:coreProperties>
</file>