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7"/>
    <p:restoredTop sz="94670"/>
  </p:normalViewPr>
  <p:slideViewPr>
    <p:cSldViewPr snapToGrid="0">
      <p:cViewPr varScale="1">
        <p:scale>
          <a:sx n="68" d="100"/>
          <a:sy n="68" d="100"/>
        </p:scale>
        <p:origin x="392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de-AT" sz="4400" b="0" strike="noStrike" spc="-1">
                <a:latin typeface="Arial"/>
              </a:rPr>
              <a:t>Folie mittels Klicken verschieben</a:t>
            </a: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AT" sz="20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3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AT" sz="1400" b="0" strike="noStrike" spc="-1">
                <a:latin typeface="Times New Roman"/>
              </a:rPr>
              <a:t>&lt;Kopfzeile&gt;</a:t>
            </a:r>
          </a:p>
        </p:txBody>
      </p:sp>
      <p:sp>
        <p:nvSpPr>
          <p:cNvPr id="4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r>
              <a:rPr lang="de-AT" sz="1400" b="0" strike="noStrike" spc="-1">
                <a:latin typeface="Times New Roman"/>
              </a:rPr>
              <a:t>&lt;Datum/Uhrzeit&gt;</a:t>
            </a:r>
          </a:p>
        </p:txBody>
      </p:sp>
      <p:sp>
        <p:nvSpPr>
          <p:cNvPr id="4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r>
              <a:rPr lang="de-AT" sz="1400" b="0" strike="noStrike" spc="-1">
                <a:latin typeface="Times New Roman"/>
              </a:rPr>
              <a:t>&lt;Fußzeile&gt;</a:t>
            </a:r>
          </a:p>
        </p:txBody>
      </p:sp>
      <p:sp>
        <p:nvSpPr>
          <p:cNvPr id="4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/>
            <a:fld id="{3552ABC0-40BB-45DF-9883-A41CA4285E04}" type="slidenum">
              <a:rPr lang="de-AT" sz="1400" b="0" strike="noStrike" spc="-1">
                <a:latin typeface="Times New Roman"/>
              </a:rPr>
              <a:t>‹Nr.›</a:t>
            </a:fld>
            <a:endParaRPr lang="de-AT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240" cy="3598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AT" sz="2000" b="0" strike="noStrike" spc="-1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96220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34240" y="8118000"/>
            <a:ext cx="96220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53424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/>
          </p:nvPr>
        </p:nvSpPr>
        <p:spPr>
          <a:xfrm>
            <a:off x="546480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3787560" y="353772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7041240" y="353772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34240" y="8118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/>
          </p:nvPr>
        </p:nvSpPr>
        <p:spPr>
          <a:xfrm>
            <a:off x="3787560" y="8118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/>
          </p:nvPr>
        </p:nvSpPr>
        <p:spPr>
          <a:xfrm>
            <a:off x="7041240" y="8118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534240" y="3537720"/>
            <a:ext cx="96220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96220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534240" y="603000"/>
            <a:ext cx="9622080" cy="11702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/>
          </p:nvPr>
        </p:nvSpPr>
        <p:spPr>
          <a:xfrm>
            <a:off x="53424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464800" y="8118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34240" y="603000"/>
            <a:ext cx="9622080" cy="252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353772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34240" y="8118000"/>
            <a:ext cx="9622080" cy="4182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" t="1851" r="2237" b="1915"/>
          <a:stretch/>
        </p:blipFill>
        <p:spPr>
          <a:xfrm>
            <a:off x="0" y="0"/>
            <a:ext cx="10691812" cy="1511935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4000" y="4608000"/>
            <a:ext cx="6717240" cy="741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Dies ist ein Mustertext zum Kirchenprogramm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6000" b="1" strike="noStrike" spc="-1">
                <a:solidFill>
                  <a:srgbClr val="000000"/>
                </a:solidFill>
                <a:latin typeface="Calibri"/>
                <a:ea typeface="DejaVu Sans"/>
              </a:rPr>
              <a:t>Überschrift des </a:t>
            </a:r>
            <a:endParaRPr lang="de-AT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6000" b="1" strike="noStrike" spc="-1">
                <a:solidFill>
                  <a:srgbClr val="000000"/>
                </a:solidFill>
                <a:latin typeface="Calibri"/>
                <a:ea typeface="DejaVu Sans"/>
              </a:rPr>
              <a:t>Programms</a:t>
            </a:r>
            <a:endParaRPr lang="de-AT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Detailinformationen zum Programm Detailinformationen 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zum Programm Detailinformationen zum Programm Detail-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informationen zum Programm Detailinformationen zum 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Programm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Detailinformationen zum Programm Detailinformationen 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zum Programm Detailinformationen zum Programm Detail-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informationen zum Programm Detailinformationen zum 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Programm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Detailinformationen zum Programm Detailinformationen 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zum Programm Detailinformationen zum Programm Detail-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informationen zum Programm Detailinformationen zum </a:t>
            </a:r>
            <a:endParaRPr lang="de-A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Programm</a:t>
            </a:r>
            <a:endParaRPr lang="de-AT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57</Words>
  <Application>Microsoft Macintosh PowerPoint</Application>
  <PresentationFormat>Benutzerdefiniert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Melanie Bagladi</dc:creator>
  <dc:description/>
  <cp:lastModifiedBy>Damaris Stoltz</cp:lastModifiedBy>
  <cp:revision>14</cp:revision>
  <cp:lastPrinted>2020-02-27T13:59:40Z</cp:lastPrinted>
  <dcterms:created xsi:type="dcterms:W3CDTF">2020-02-27T13:36:44Z</dcterms:created>
  <dcterms:modified xsi:type="dcterms:W3CDTF">2025-04-18T11:34:45Z</dcterms:modified>
  <dc:language>de-AT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1</vt:i4>
  </property>
  <property fmtid="{D5CDD505-2E9C-101B-9397-08002B2CF9AE}" pid="7" name="PresentationFormat">
    <vt:lpwstr>Benutzerdefiniert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1</vt:i4>
  </property>
</Properties>
</file>