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0691813" cy="7559675"/>
  <p:notesSz cx="7559675" cy="10691813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>
      <p:cViewPr varScale="1">
        <p:scale>
          <a:sx n="97" d="100"/>
          <a:sy n="97" d="100"/>
        </p:scale>
        <p:origin x="2160" y="5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4400" b="0" strike="noStrike" spc="-1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534240" y="1768680"/>
            <a:ext cx="9622080" cy="2090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4400" b="0" strike="noStrike" spc="-1">
              <a:latin typeface="Arial"/>
            </a:endParaRPr>
          </a:p>
        </p:txBody>
      </p:sp>
      <p:sp>
        <p:nvSpPr>
          <p:cNvPr id="26" name="PlaceHolder 2"/>
          <p:cNvSpPr>
            <a:spLocks noGrp="1"/>
          </p:cNvSpPr>
          <p:nvPr>
            <p:ph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27" name="PlaceHolder 3"/>
          <p:cNvSpPr>
            <a:spLocks noGrp="1"/>
          </p:cNvSpPr>
          <p:nvPr>
            <p:ph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28" name="PlaceHolder 4"/>
          <p:cNvSpPr>
            <a:spLocks noGrp="1"/>
          </p:cNvSpPr>
          <p:nvPr>
            <p:ph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29" name="PlaceHolder 5"/>
          <p:cNvSpPr>
            <a:spLocks noGrp="1"/>
          </p:cNvSpPr>
          <p:nvPr>
            <p:ph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4400" b="0" strike="noStrike" spc="-1">
              <a:latin typeface="Arial"/>
            </a:endParaRPr>
          </a:p>
        </p:txBody>
      </p:sp>
      <p:sp>
        <p:nvSpPr>
          <p:cNvPr id="31" name="PlaceHolder 2"/>
          <p:cNvSpPr>
            <a:spLocks noGrp="1"/>
          </p:cNvSpPr>
          <p:nvPr>
            <p:ph/>
          </p:nvPr>
        </p:nvSpPr>
        <p:spPr>
          <a:xfrm>
            <a:off x="534240" y="1768680"/>
            <a:ext cx="3098160" cy="2090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32" name="PlaceHolder 3"/>
          <p:cNvSpPr>
            <a:spLocks noGrp="1"/>
          </p:cNvSpPr>
          <p:nvPr>
            <p:ph/>
          </p:nvPr>
        </p:nvSpPr>
        <p:spPr>
          <a:xfrm>
            <a:off x="3787560" y="1768680"/>
            <a:ext cx="3098160" cy="2090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33" name="PlaceHolder 4"/>
          <p:cNvSpPr>
            <a:spLocks noGrp="1"/>
          </p:cNvSpPr>
          <p:nvPr>
            <p:ph/>
          </p:nvPr>
        </p:nvSpPr>
        <p:spPr>
          <a:xfrm>
            <a:off x="7041240" y="1768680"/>
            <a:ext cx="3098160" cy="2090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34" name="PlaceHolder 5"/>
          <p:cNvSpPr>
            <a:spLocks noGrp="1"/>
          </p:cNvSpPr>
          <p:nvPr>
            <p:ph/>
          </p:nvPr>
        </p:nvSpPr>
        <p:spPr>
          <a:xfrm>
            <a:off x="534240" y="4058640"/>
            <a:ext cx="3098160" cy="2090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35" name="PlaceHolder 6"/>
          <p:cNvSpPr>
            <a:spLocks noGrp="1"/>
          </p:cNvSpPr>
          <p:nvPr>
            <p:ph/>
          </p:nvPr>
        </p:nvSpPr>
        <p:spPr>
          <a:xfrm>
            <a:off x="3787560" y="4058640"/>
            <a:ext cx="3098160" cy="2090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36" name="PlaceHolder 7"/>
          <p:cNvSpPr>
            <a:spLocks noGrp="1"/>
          </p:cNvSpPr>
          <p:nvPr>
            <p:ph/>
          </p:nvPr>
        </p:nvSpPr>
        <p:spPr>
          <a:xfrm>
            <a:off x="7041240" y="4058640"/>
            <a:ext cx="3098160" cy="2090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4400" b="0" strike="noStrike" spc="-1">
              <a:latin typeface="Arial"/>
            </a:endParaRPr>
          </a:p>
        </p:txBody>
      </p:sp>
      <p:sp>
        <p:nvSpPr>
          <p:cNvPr id="2" name="PlaceHolder 2"/>
          <p:cNvSpPr>
            <a:spLocks noGrp="1"/>
          </p:cNvSpPr>
          <p:nvPr>
            <p:ph type="subTitle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4400" b="0" strike="noStrike" spc="-1">
              <a:latin typeface="Arial"/>
            </a:endParaRPr>
          </a:p>
        </p:txBody>
      </p:sp>
      <p:sp>
        <p:nvSpPr>
          <p:cNvPr id="4" name="PlaceHolder 2"/>
          <p:cNvSpPr>
            <a:spLocks noGrp="1"/>
          </p:cNvSpPr>
          <p:nvPr>
            <p:ph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4400" b="0" strike="noStrike" spc="-1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7" name="PlaceHolder 3"/>
          <p:cNvSpPr>
            <a:spLocks noGrp="1"/>
          </p:cNvSpPr>
          <p:nvPr>
            <p:ph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subTitle"/>
          </p:nvPr>
        </p:nvSpPr>
        <p:spPr>
          <a:xfrm>
            <a:off x="534240" y="301320"/>
            <a:ext cx="9622080" cy="5850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4400" b="0" strike="noStrike" spc="-1">
              <a:latin typeface="Arial"/>
            </a:endParaRPr>
          </a:p>
        </p:txBody>
      </p:sp>
      <p:sp>
        <p:nvSpPr>
          <p:cNvPr id="11" name="PlaceHolder 2"/>
          <p:cNvSpPr>
            <a:spLocks noGrp="1"/>
          </p:cNvSpPr>
          <p:nvPr>
            <p:ph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12" name="PlaceHolder 3"/>
          <p:cNvSpPr>
            <a:spLocks noGrp="1"/>
          </p:cNvSpPr>
          <p:nvPr>
            <p:ph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13" name="PlaceHolder 4"/>
          <p:cNvSpPr>
            <a:spLocks noGrp="1"/>
          </p:cNvSpPr>
          <p:nvPr>
            <p:ph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4400" b="0" strike="noStrike" spc="-1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AT" sz="4400" b="0" strike="noStrike" spc="-1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endParaRPr lang="de-A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Grafik 1"/>
          <p:cNvPicPr/>
          <p:nvPr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145" t="3314" r="2230" b="3486"/>
          <a:stretch/>
        </p:blipFill>
        <p:spPr>
          <a:xfrm>
            <a:off x="0" y="0"/>
            <a:ext cx="10691813" cy="7559675"/>
          </a:xfrm>
          <a:prstGeom prst="rect">
            <a:avLst/>
          </a:prstGeom>
          <a:ln w="0">
            <a:noFill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CustomShape 1"/>
          <p:cNvSpPr/>
          <p:nvPr/>
        </p:nvSpPr>
        <p:spPr>
          <a:xfrm>
            <a:off x="252360" y="2192400"/>
            <a:ext cx="3706920" cy="42868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t">
            <a:noAutofit/>
          </a:bodyPr>
          <a:lstStyle/>
          <a:p>
            <a:pPr>
              <a:lnSpc>
                <a:spcPct val="100000"/>
              </a:lnSpc>
            </a:pPr>
            <a:r>
              <a:rPr lang="de-AT" sz="1400" b="0" strike="noStrike" spc="-1" dirty="0">
                <a:solidFill>
                  <a:srgbClr val="000000"/>
                </a:solidFill>
                <a:latin typeface="Calibri"/>
                <a:ea typeface="DejaVu Sans"/>
              </a:rPr>
              <a:t>Dies ist ein Mustertext zum Kirchenprogramm</a:t>
            </a:r>
            <a:endParaRPr lang="de-AT" sz="14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endParaRPr lang="de-AT" sz="14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de-AT" sz="3600" b="1" strike="noStrike" spc="-1" dirty="0">
                <a:solidFill>
                  <a:srgbClr val="000000"/>
                </a:solidFill>
                <a:latin typeface="Calibri"/>
                <a:ea typeface="DejaVu Sans"/>
              </a:rPr>
              <a:t>Überschrift des </a:t>
            </a:r>
            <a:endParaRPr lang="de-AT" sz="36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de-AT" sz="3600" b="1" strike="noStrike" spc="-1" dirty="0">
                <a:solidFill>
                  <a:srgbClr val="000000"/>
                </a:solidFill>
                <a:latin typeface="Calibri"/>
                <a:ea typeface="DejaVu Sans"/>
              </a:rPr>
              <a:t>Programms</a:t>
            </a:r>
            <a:endParaRPr lang="de-AT" sz="36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endParaRPr lang="de-AT" sz="36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endParaRPr lang="de-AT" sz="14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endParaRPr lang="de-AT" sz="14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de-AT" sz="1400" b="0" strike="noStrike" spc="-1" dirty="0">
                <a:solidFill>
                  <a:srgbClr val="000000"/>
                </a:solidFill>
                <a:latin typeface="Calibri"/>
                <a:ea typeface="DejaVu Sans"/>
              </a:rPr>
              <a:t>Detailinformationen zum Programm  Detail-informationen zum Programm </a:t>
            </a:r>
            <a:r>
              <a:rPr lang="de-AT" sz="1400" b="0" strike="noStrike" spc="-1" dirty="0" err="1">
                <a:solidFill>
                  <a:srgbClr val="000000"/>
                </a:solidFill>
                <a:latin typeface="Calibri"/>
                <a:ea typeface="DejaVu Sans"/>
              </a:rPr>
              <a:t>Detailinfor-mationen</a:t>
            </a:r>
            <a:r>
              <a:rPr lang="de-AT" sz="1400" b="0" strike="noStrike" spc="-1" dirty="0">
                <a:solidFill>
                  <a:srgbClr val="000000"/>
                </a:solidFill>
                <a:latin typeface="Calibri"/>
                <a:ea typeface="DejaVu Sans"/>
              </a:rPr>
              <a:t> zum Programm Detailinformationen zum Programm Detailinformationen zum Programm Detailinformationen zum Programm</a:t>
            </a:r>
            <a:endParaRPr lang="de-AT" sz="14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endParaRPr lang="de-AT" sz="1400" b="0" strike="noStrike" spc="-1" dirty="0">
              <a:latin typeface="Arial"/>
            </a:endParaRPr>
          </a:p>
        </p:txBody>
      </p:sp>
      <p:sp>
        <p:nvSpPr>
          <p:cNvPr id="38" name="CustomShape 2"/>
          <p:cNvSpPr/>
          <p:nvPr/>
        </p:nvSpPr>
        <p:spPr>
          <a:xfrm>
            <a:off x="5606640" y="2192400"/>
            <a:ext cx="3706920" cy="42868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t">
            <a:noAutofit/>
          </a:bodyPr>
          <a:lstStyle/>
          <a:p>
            <a:pPr>
              <a:lnSpc>
                <a:spcPct val="100000"/>
              </a:lnSpc>
            </a:pPr>
            <a:r>
              <a:rPr lang="de-AT" sz="1400" b="0" strike="noStrike" spc="-1" dirty="0">
                <a:solidFill>
                  <a:srgbClr val="000000"/>
                </a:solidFill>
                <a:latin typeface="Calibri"/>
                <a:ea typeface="DejaVu Sans"/>
              </a:rPr>
              <a:t>Dies ist ein Mustertext zum Kirchenprogramm</a:t>
            </a:r>
            <a:endParaRPr lang="de-AT" sz="14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endParaRPr lang="de-AT" sz="14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de-AT" sz="3600" b="1" strike="noStrike" spc="-1" dirty="0">
                <a:solidFill>
                  <a:srgbClr val="000000"/>
                </a:solidFill>
                <a:latin typeface="Calibri"/>
                <a:ea typeface="DejaVu Sans"/>
              </a:rPr>
              <a:t>Überschrift des </a:t>
            </a:r>
            <a:endParaRPr lang="de-AT" sz="36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de-AT" sz="3600" b="1" strike="noStrike" spc="-1" dirty="0">
                <a:solidFill>
                  <a:srgbClr val="000000"/>
                </a:solidFill>
                <a:latin typeface="Calibri"/>
                <a:ea typeface="DejaVu Sans"/>
              </a:rPr>
              <a:t>Programms</a:t>
            </a:r>
            <a:endParaRPr lang="de-AT" sz="36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endParaRPr lang="de-AT" sz="36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endParaRPr lang="de-AT" sz="14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endParaRPr lang="de-AT" sz="14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de-AT" sz="1400" b="0" strike="noStrike" spc="-1" dirty="0">
                <a:solidFill>
                  <a:srgbClr val="000000"/>
                </a:solidFill>
                <a:latin typeface="Calibri"/>
                <a:ea typeface="DejaVu Sans"/>
              </a:rPr>
              <a:t>Detailinformationen zum Programm  Detail-informationen zum Programm </a:t>
            </a:r>
            <a:r>
              <a:rPr lang="de-AT" sz="1400" b="0" strike="noStrike" spc="-1" dirty="0" err="1">
                <a:solidFill>
                  <a:srgbClr val="000000"/>
                </a:solidFill>
                <a:latin typeface="Calibri"/>
                <a:ea typeface="DejaVu Sans"/>
              </a:rPr>
              <a:t>Detailinfor-mationen</a:t>
            </a:r>
            <a:r>
              <a:rPr lang="de-AT" sz="1400" b="0" strike="noStrike" spc="-1" dirty="0">
                <a:solidFill>
                  <a:srgbClr val="000000"/>
                </a:solidFill>
                <a:latin typeface="Calibri"/>
                <a:ea typeface="DejaVu Sans"/>
              </a:rPr>
              <a:t> zum Programm Detailinformationen zum Programm Detailinformationen zum Programm Detailinformationen zum Programm</a:t>
            </a:r>
            <a:endParaRPr lang="de-AT" sz="14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endParaRPr lang="de-AT" sz="1400" b="0" strike="noStrike" spc="-1" dirty="0">
              <a:latin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54</Words>
  <Application>Microsoft Macintosh PowerPoint</Application>
  <PresentationFormat>Benutzerdefiniert</PresentationFormat>
  <Paragraphs>16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dc:description/>
  <cp:lastModifiedBy>Damaris Stoltz</cp:lastModifiedBy>
  <cp:revision>8</cp:revision>
  <dcterms:created xsi:type="dcterms:W3CDTF">2020-03-11T17:56:38Z</dcterms:created>
  <dcterms:modified xsi:type="dcterms:W3CDTF">2025-04-18T11:43:26Z</dcterms:modified>
  <dc:language>de-AT</dc:language>
</cp:coreProperties>
</file>